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b84fc8b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b84fc8b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b84fc8bc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b84fc8bc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84fc8b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84fc8b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84fc8bc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84fc8bc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84fc8b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84fc8b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71"/>
            <a:ext cx="9144000" cy="436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1161"/>
            <a:ext cx="9144001" cy="517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300" y="-171875"/>
            <a:ext cx="9007400" cy="52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920" y="-152400"/>
            <a:ext cx="8915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2300" y="-145946"/>
            <a:ext cx="9143999" cy="528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6" y="-120300"/>
            <a:ext cx="88734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